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6' Target='https://public.tableau.com/views/GoogleAdvancedDataCertificateWorkbook/LightningStory' TargetMode='External' Type='http://schemas.openxmlformats.org/officeDocument/2006/relationships/hyperlink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8C3C23DC-4A24-43C7-BF1F-63967BC71282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 dirty="0" lang="en-us">
                <a:hlinkClick r:id="rId6"/>
              </a:rPr>
              <a:t>Google Advanced Data Certificate Workbook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2AE310BF-DAF6-4048-8FE3-4B1F18A0D2A9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11/30/2024 7:31:29 AM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ghtning Strikes Line Graph" id="10" name="slide10">
            <a:extLst>
              <a:ext uri="{FF2B5EF4-FFF2-40B4-BE49-F238E27FC236}">
                <a16:creationId xmlns:a16="http://schemas.microsoft.com/office/drawing/2014/main" id="{F74227A5-23A8-4A68-BDE6-793D12DE64E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966787"/>
            <a:ext cx="289560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ghtning Strikes USA" id="11" name="slide11">
            <a:extLst>
              <a:ext uri="{FF2B5EF4-FFF2-40B4-BE49-F238E27FC236}">
                <a16:creationId xmlns:a16="http://schemas.microsoft.com/office/drawing/2014/main" id="{B7332AB6-F8AA-4608-B9BE-5D8A92CC771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581" y="0"/>
            <a:ext cx="7088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ghtning Strikes Texas" id="12" name="slide12">
            <a:extLst>
              <a:ext uri="{FF2B5EF4-FFF2-40B4-BE49-F238E27FC236}">
                <a16:creationId xmlns:a16="http://schemas.microsoft.com/office/drawing/2014/main" id="{52D8717D-7B63-471F-8819-98E7C82AEE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519" y="0"/>
            <a:ext cx="289696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ghtning Strikes Oklahoma" id="13" name="slide13">
            <a:extLst>
              <a:ext uri="{FF2B5EF4-FFF2-40B4-BE49-F238E27FC236}">
                <a16:creationId xmlns:a16="http://schemas.microsoft.com/office/drawing/2014/main" id="{5D1F0C2F-3914-4527-89DB-E61B0A16B27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55" y="0"/>
            <a:ext cx="8470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ghtning Strikes Kansas" id="14" name="slide14">
            <a:extLst>
              <a:ext uri="{FF2B5EF4-FFF2-40B4-BE49-F238E27FC236}">
                <a16:creationId xmlns:a16="http://schemas.microsoft.com/office/drawing/2014/main" id="{2A729403-E793-4722-B3D0-E167ED0A2EE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966787"/>
            <a:ext cx="990600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ate Lightning" id="15" name="slide15">
            <a:extLst>
              <a:ext uri="{FF2B5EF4-FFF2-40B4-BE49-F238E27FC236}">
                <a16:creationId xmlns:a16="http://schemas.microsoft.com/office/drawing/2014/main" id="{B6AACF75-1C03-4760-9E30-E9CA2577444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677" y="0"/>
            <a:ext cx="8574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SA Lightning" id="16" name="slide16">
            <a:extLst>
              <a:ext uri="{FF2B5EF4-FFF2-40B4-BE49-F238E27FC236}">
                <a16:creationId xmlns:a16="http://schemas.microsoft.com/office/drawing/2014/main" id="{1012B703-1034-406A-9E58-F956B5E560C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677" y="0"/>
            <a:ext cx="8574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ghtning Story1" id="17" name="slide17">
            <a:extLst>
              <a:ext uri="{FF2B5EF4-FFF2-40B4-BE49-F238E27FC236}">
                <a16:creationId xmlns:a16="http://schemas.microsoft.com/office/drawing/2014/main" id="{E816FE12-DAB9-4A68-B99F-21F6AD3DAAD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ghtning Story2" id="18" name="slide18">
            <a:extLst>
              <a:ext uri="{FF2B5EF4-FFF2-40B4-BE49-F238E27FC236}">
                <a16:creationId xmlns:a16="http://schemas.microsoft.com/office/drawing/2014/main" id="{722C56A7-9AB1-441F-B4E6-CD720A59B0B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ghtning Story3" id="19" name="slide19">
            <a:extLst>
              <a:ext uri="{FF2B5EF4-FFF2-40B4-BE49-F238E27FC236}">
                <a16:creationId xmlns:a16="http://schemas.microsoft.com/office/drawing/2014/main" id="{C1ECD8D5-6E3B-4300-A77A-6B6D2530021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ne Chart of Lightning Strikes" id="2" name="slide2">
            <a:extLst>
              <a:ext uri="{FF2B5EF4-FFF2-40B4-BE49-F238E27FC236}">
                <a16:creationId xmlns:a16="http://schemas.microsoft.com/office/drawing/2014/main" id="{17F73E7D-EA7C-4D50-AC0C-2FD5BCA050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966787"/>
            <a:ext cx="289560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r Chart of Lightning Strikes" id="3" name="slide3">
            <a:extLst>
              <a:ext uri="{FF2B5EF4-FFF2-40B4-BE49-F238E27FC236}">
                <a16:creationId xmlns:a16="http://schemas.microsoft.com/office/drawing/2014/main" id="{A922A28C-01C8-49D4-BA39-91D7F87EC9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00" y="833437"/>
            <a:ext cx="17526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r Chart by Quarter of Lightning Strikes" id="4" name="slide4">
            <a:extLst>
              <a:ext uri="{FF2B5EF4-FFF2-40B4-BE49-F238E27FC236}">
                <a16:creationId xmlns:a16="http://schemas.microsoft.com/office/drawing/2014/main" id="{559900D8-4FEE-4EA5-8668-28BCB75F33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0" y="966787"/>
            <a:ext cx="662940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eat Map of Lightning Strikes" id="5" name="slide5">
            <a:extLst>
              <a:ext uri="{FF2B5EF4-FFF2-40B4-BE49-F238E27FC236}">
                <a16:creationId xmlns:a16="http://schemas.microsoft.com/office/drawing/2014/main" id="{E49CC864-E54C-4156-994D-68B0E6AA01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75" y="966787"/>
            <a:ext cx="847725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eat Map 2 of Lightning Strikes" id="6" name="slide6">
            <a:extLst>
              <a:ext uri="{FF2B5EF4-FFF2-40B4-BE49-F238E27FC236}">
                <a16:creationId xmlns:a16="http://schemas.microsoft.com/office/drawing/2014/main" id="{147928B5-EE51-475C-BF64-BE79D7CAFCE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2743200"/>
            <a:ext cx="9067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ox Plot of Lightning Strikes" id="7" name="slide7">
            <a:extLst>
              <a:ext uri="{FF2B5EF4-FFF2-40B4-BE49-F238E27FC236}">
                <a16:creationId xmlns:a16="http://schemas.microsoft.com/office/drawing/2014/main" id="{5060C815-9F8F-4F89-8854-36B4BBBEB3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833437"/>
            <a:ext cx="24384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istogram of Lightning Strikes" id="8" name="slide8">
            <a:extLst>
              <a:ext uri="{FF2B5EF4-FFF2-40B4-BE49-F238E27FC236}">
                <a16:creationId xmlns:a16="http://schemas.microsoft.com/office/drawing/2014/main" id="{10994906-356F-42F4-9634-750B04FB0B8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50" y="966787"/>
            <a:ext cx="689610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est Time to Repair Bikes" id="9" name="slide9">
            <a:extLst>
              <a:ext uri="{FF2B5EF4-FFF2-40B4-BE49-F238E27FC236}">
                <a16:creationId xmlns:a16="http://schemas.microsoft.com/office/drawing/2014/main" id="{A64C9B05-0749-4A30-AFC7-8C4DFBB7D5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4422"/>
            <a:ext cx="12192000" cy="474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2024-11-30T07:31:37Z</dcterms:created>
  <dcterms:modified xsi:type="dcterms:W3CDTF">2024-11-30T07:31:37Z</dcterms:modified>
</cp:coreProperties>
</file>